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77c0909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77c0909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77c09095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77c09095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5adbc2a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15adbc2a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1e9ace4b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11e9ace4b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1e9ace4b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1e9ace4b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11e9ace4b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11e9ace4b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5adbc2aa2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15adbc2aa2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77c09095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077c09095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Lightning Talk: Design Check-In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50"/>
            <a:ext cx="8222100" cy="5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Hybrid Relightable 3D Gaussian Rendering: A Real-Time Novel View Synthesis System with Triangle Mesh Integration (sdmay25-40)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project is a novel view synthesis system that uses 3D Gaussian splats with a raytracer that allows for </a:t>
            </a:r>
            <a:r>
              <a:rPr lang="en"/>
              <a:t>real time</a:t>
            </a:r>
            <a:r>
              <a:rPr lang="en"/>
              <a:t> dynamic lighting and the incorporation of </a:t>
            </a:r>
            <a:r>
              <a:rPr lang="en"/>
              <a:t>traditional</a:t>
            </a:r>
            <a:r>
              <a:rPr lang="en"/>
              <a:t> polygon meshes.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lang="en"/>
            </a:br>
            <a:r>
              <a:rPr lang="en"/>
              <a:t>Use a Machine Learning model to extract material properties from videos to </a:t>
            </a:r>
            <a:r>
              <a:rPr lang="en"/>
              <a:t>allow for dynamic lighting.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Create a Unity package consisting of our renderer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Journey</a:t>
            </a:r>
            <a:r>
              <a:rPr lang="en"/>
              <a:t> Map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92650"/>
            <a:ext cx="5762625" cy="296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Pros and Cons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Provides 3D Gaussian and standard file support (ex. .ply files)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Easy to use and doesn’t require knowledge of the system.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Easy Scene Showcasing Due to Unity Integration.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Free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Cons: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Model(s) will be run on users computer.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No mobile phone support.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63636"/>
              <a:buChar char="●"/>
            </a:pPr>
            <a:r>
              <a:rPr lang="en"/>
              <a:t>Requires Unity (as it will be a unity package)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Human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Needs being addressed: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Scene Generation &amp; Realism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Scalability for Real-Time Rendering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Concern: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 set adequacy: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More data may be needed to train and test models effectively as prototypes evolve to ensure they are as </a:t>
            </a:r>
            <a:r>
              <a:rPr lang="en"/>
              <a:t>efficient</a:t>
            </a:r>
            <a:r>
              <a:rPr lang="en"/>
              <a:t> as possible 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Economic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 time Scene Rendering: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Improves </a:t>
            </a:r>
            <a:r>
              <a:rPr lang="en"/>
              <a:t>upon</a:t>
            </a:r>
            <a:r>
              <a:rPr lang="en"/>
              <a:t> alternative by integrating both 3D Gaussian models and Traditional Triangle meshes.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Real Time dynamic and relightable scene</a:t>
            </a:r>
            <a:r>
              <a:rPr lang="en"/>
              <a:t>s.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Justification: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Research shows 3D Gaussians perform significantly faster than NeRFs</a:t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Internal Complexity: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internal complexity in our design comes from the need to combine multiple </a:t>
            </a:r>
            <a:r>
              <a:rPr lang="en"/>
              <a:t>advanced</a:t>
            </a:r>
            <a:r>
              <a:rPr lang="en"/>
              <a:t> techniques.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</a:t>
            </a:r>
            <a:r>
              <a:rPr lang="en"/>
              <a:t>sophistication</a:t>
            </a:r>
            <a:r>
              <a:rPr lang="en"/>
              <a:t> results in a higher quality output.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</a:t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External Complexity: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external complexity comes from the need to process both gaussians and traditional polygon meshes.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complexity is justified because we feel that our user groups are best server by having the option to use both.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project design is adequately meeting user and functional needs.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br>
              <a:rPr lang="en"/>
            </a:br>
            <a:r>
              <a:rPr lang="en"/>
              <a:t>The only area of concern is whether or not we have an adequate amount of training and test data point/sets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